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CC00"/>
    <a:srgbClr val="D60093"/>
    <a:srgbClr val="969696"/>
    <a:srgbClr val="0099CC"/>
    <a:srgbClr val="000099"/>
    <a:srgbClr val="E6E6E6"/>
    <a:srgbClr val="33339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62" autoAdjust="0"/>
    <p:restoredTop sz="94660" autoAdjust="0"/>
  </p:normalViewPr>
  <p:slideViewPr>
    <p:cSldViewPr>
      <p:cViewPr varScale="1">
        <p:scale>
          <a:sx n="128" d="100"/>
          <a:sy n="128" d="100"/>
        </p:scale>
        <p:origin x="133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39750" y="250825"/>
            <a:ext cx="5757863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latin typeface="ITCFranklinGothic LT Book" pitchFamily="2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9588" y="8459788"/>
            <a:ext cx="719137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700">
                <a:latin typeface="ITCFranklinGothic LT Book" pitchFamily="2" charset="0"/>
              </a:defRPr>
            </a:lvl1pPr>
          </a:lstStyle>
          <a:p>
            <a:pPr>
              <a:defRPr/>
            </a:pPr>
            <a:r>
              <a:rPr lang="de-DE"/>
              <a:t> Seite </a:t>
            </a:r>
            <a:fld id="{1E5EB103-F31F-4378-805E-E23D6F35AB3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539750" y="8456613"/>
            <a:ext cx="4498975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de-DE" sz="700">
                <a:latin typeface="ITCFranklinGothic LT Book" pitchFamily="2" charset="0"/>
              </a:rPr>
              <a:t>Universitätsklinikum Erlangen</a:t>
            </a:r>
          </a:p>
        </p:txBody>
      </p:sp>
    </p:spTree>
    <p:extLst>
      <p:ext uri="{BB962C8B-B14F-4D97-AF65-F5344CB8AC3E}">
        <p14:creationId xmlns:p14="http://schemas.microsoft.com/office/powerpoint/2010/main" val="39982043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49275" y="684213"/>
            <a:ext cx="4038600" cy="30289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39750" y="4570413"/>
            <a:ext cx="5757863" cy="3598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Formate des Vorlagentextes zu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39750" y="250825"/>
            <a:ext cx="5757863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latin typeface="ITCFranklinGothic LT Book" pitchFamily="2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39750" y="3957638"/>
            <a:ext cx="719138" cy="17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700">
                <a:latin typeface="ITCFranklinGothic LT Book" pitchFamily="2" charset="0"/>
              </a:defRPr>
            </a:lvl1pPr>
          </a:lstStyle>
          <a:p>
            <a:pPr>
              <a:defRPr/>
            </a:pPr>
            <a:r>
              <a:rPr lang="de-DE"/>
              <a:t> Seite </a:t>
            </a:r>
            <a:fld id="{A17E7377-EDA5-4BAE-962D-3FBF683D1DC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4102" name="Text Box 8"/>
          <p:cNvSpPr txBox="1">
            <a:spLocks noChangeArrowheads="1"/>
          </p:cNvSpPr>
          <p:nvPr/>
        </p:nvSpPr>
        <p:spPr bwMode="auto">
          <a:xfrm>
            <a:off x="539750" y="8456613"/>
            <a:ext cx="4498975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de-DE" sz="700">
                <a:latin typeface="ITCFranklinGothic LT Book" pitchFamily="2" charset="0"/>
              </a:rPr>
              <a:t>Universitätsklinikum Erlangen</a:t>
            </a:r>
          </a:p>
        </p:txBody>
      </p:sp>
    </p:spTree>
    <p:extLst>
      <p:ext uri="{BB962C8B-B14F-4D97-AF65-F5344CB8AC3E}">
        <p14:creationId xmlns:p14="http://schemas.microsoft.com/office/powerpoint/2010/main" val="29063807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32766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latin typeface="Times New Roman" pitchFamily="18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0" y="3276600"/>
            <a:ext cx="9144000" cy="304800"/>
          </a:xfrm>
          <a:prstGeom prst="rect">
            <a:avLst/>
          </a:prstGeom>
          <a:solidFill>
            <a:srgbClr val="808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0" y="3581400"/>
            <a:ext cx="9144000" cy="1066800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de-DE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58775" y="466725"/>
            <a:ext cx="8404225" cy="1295400"/>
          </a:xfrm>
        </p:spPr>
        <p:txBody>
          <a:bodyPr/>
          <a:lstStyle>
            <a:lvl1pPr>
              <a:defRPr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noProof="0" dirty="0"/>
              <a:t>Titelmasterformat durch Klicken bearbeiten</a:t>
            </a:r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58775" y="2159000"/>
            <a:ext cx="8404225" cy="10668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rgbClr val="C0C0C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noProof="0" dirty="0"/>
              <a:t>Formatvorlage des Untertitelmasters durch Klicken bearbeiten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358775" y="6602413"/>
            <a:ext cx="1079500" cy="180975"/>
          </a:xfr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750422D-3152-4A86-A790-66F208A95D08}" type="datetime1">
              <a:rPr lang="de-DE" smtClean="0"/>
              <a:pPr>
                <a:defRPr/>
              </a:pPr>
              <a:t>20.10.2021</a:t>
            </a:fld>
            <a:endParaRPr lang="de-DE" sz="1400" dirty="0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619250" y="6602413"/>
            <a:ext cx="360363" cy="180975"/>
          </a:xfr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1C38AD-1128-4A72-A68B-3F9B04455F34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pic>
        <p:nvPicPr>
          <p:cNvPr id="18" name="Grafik 2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15608" y="5477814"/>
            <a:ext cx="3528392" cy="138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8E190F21-1373-9048-9EE5-0681FD780D5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774400"/>
            <a:ext cx="3759871" cy="73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216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65EDB5D-9BD1-4FD9-A047-A9BFE82DA03E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23187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02425" y="466725"/>
            <a:ext cx="2112963" cy="5291138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58775" y="466725"/>
            <a:ext cx="6191250" cy="5291138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B0F066F-35F2-435D-94ED-244FEA3E731E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31731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58775" y="466725"/>
            <a:ext cx="8456613" cy="90011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358775" y="1798638"/>
            <a:ext cx="4151313" cy="39592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62488" y="1798638"/>
            <a:ext cx="4152900" cy="39592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7127E4E-E855-43ED-B8AB-2B2024A72B16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24381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91E77C4-F13C-4261-8B14-6DABA109B117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88842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DF2AFA1-99AE-416A-A59F-BA759A723DC2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62718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58775" y="1798638"/>
            <a:ext cx="4151313" cy="3959225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62488" y="1798638"/>
            <a:ext cx="4152900" cy="3959225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4CD8753-66F6-47B1-9064-D552DEF346CB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49691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3883C62-030A-4679-950F-FDD5A8EC4511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3552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AD2AA22-35D2-430D-93F0-A8BD5941BAC8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1005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BD461BC-E4B1-4E2A-A512-F789B0F52684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69052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35CD43-268B-4ED3-8F7F-EA4BF2FE09AE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12367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dirty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1C80D8E-B60F-493D-8730-2C5BB8F6E9BA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54759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2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GB"/>
          </a:p>
        </p:txBody>
      </p:sp>
      <p:sp>
        <p:nvSpPr>
          <p:cNvPr id="1034" name="Rectangle 3"/>
          <p:cNvSpPr>
            <a:spLocks noChangeArrowheads="1"/>
          </p:cNvSpPr>
          <p:nvPr/>
        </p:nvSpPr>
        <p:spPr bwMode="auto">
          <a:xfrm flipV="1">
            <a:off x="0" y="358775"/>
            <a:ext cx="9144000" cy="1079500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466725"/>
            <a:ext cx="8456613" cy="90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798638"/>
            <a:ext cx="8456613" cy="395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807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98525" y="6656388"/>
            <a:ext cx="1079500" cy="125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807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159000" y="6656388"/>
            <a:ext cx="3598863" cy="125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807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8775" y="6656388"/>
            <a:ext cx="360363" cy="125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fld id="{BDC3819F-8233-4899-BAAA-227ED6A87AE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1032" name="Text Box 16"/>
          <p:cNvSpPr txBox="1">
            <a:spLocks noChangeArrowheads="1"/>
          </p:cNvSpPr>
          <p:nvPr/>
        </p:nvSpPr>
        <p:spPr bwMode="auto">
          <a:xfrm>
            <a:off x="358775" y="107950"/>
            <a:ext cx="8456613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endParaRPr lang="en-GB" sz="1500"/>
          </a:p>
        </p:txBody>
      </p:sp>
      <p:pic>
        <p:nvPicPr>
          <p:cNvPr id="18" name="Grafik 2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12184" y="5942371"/>
            <a:ext cx="2340768" cy="915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96E7A99C-21E4-114B-9903-7C7332A86339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23" y="6165304"/>
            <a:ext cx="2509277" cy="486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1" r:id="rId2"/>
    <p:sldLayoutId id="2147483700" r:id="rId3"/>
    <p:sldLayoutId id="2147483699" r:id="rId4"/>
    <p:sldLayoutId id="2147483698" r:id="rId5"/>
    <p:sldLayoutId id="2147483697" r:id="rId6"/>
    <p:sldLayoutId id="2147483696" r:id="rId7"/>
    <p:sldLayoutId id="2147483695" r:id="rId8"/>
    <p:sldLayoutId id="2147483694" r:id="rId9"/>
    <p:sldLayoutId id="2147483693" r:id="rId10"/>
    <p:sldLayoutId id="2147483692" r:id="rId11"/>
    <p:sldLayoutId id="2147483691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defRPr sz="2800">
          <a:solidFill>
            <a:srgbClr val="000099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defRPr sz="2800">
          <a:solidFill>
            <a:srgbClr val="000099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defRPr sz="2800">
          <a:solidFill>
            <a:srgbClr val="000099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defRPr sz="2800">
          <a:solidFill>
            <a:srgbClr val="000099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defRPr sz="2800">
          <a:solidFill>
            <a:srgbClr val="000099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defRPr sz="2800">
          <a:solidFill>
            <a:srgbClr val="000099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defRPr sz="2800">
          <a:solidFill>
            <a:srgbClr val="000099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defRPr sz="2800">
          <a:solidFill>
            <a:srgbClr val="000099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defRPr sz="2800">
          <a:solidFill>
            <a:srgbClr val="000099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0000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rgbClr val="000099"/>
        </a:buClr>
        <a:buSzPct val="9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000099"/>
        </a:buClr>
        <a:buSzPct val="9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3pPr>
      <a:lvl4pPr marL="1562100" indent="-228600" algn="l" rtl="0" eaLnBrk="1" fontAlgn="base" hangingPunct="1">
        <a:spcBef>
          <a:spcPct val="20000"/>
        </a:spcBef>
        <a:spcAft>
          <a:spcPct val="0"/>
        </a:spcAft>
        <a:buClr>
          <a:srgbClr val="000099"/>
        </a:buClr>
        <a:buSzPct val="9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19812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000099"/>
        </a:buClr>
        <a:buSzPct val="90000"/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5pPr>
      <a:lvl6pPr marL="24384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000099"/>
        </a:buClr>
        <a:buSzPct val="90000"/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6pPr>
      <a:lvl7pPr marL="28956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000099"/>
        </a:buClr>
        <a:buSzPct val="90000"/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7pPr>
      <a:lvl8pPr marL="33528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000099"/>
        </a:buClr>
        <a:buSzPct val="90000"/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8pPr>
      <a:lvl9pPr marL="38100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000099"/>
        </a:buClr>
        <a:buSzPct val="90000"/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e-DE" sz="3200" dirty="0"/>
              <a:t>Neues aus dem Uni-Klinikum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Prof. Dr. Mustermann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099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6B96E94F-9E18-4F72-8CA2-A905A479A6B8}" type="slidenum">
              <a:rPr lang="de-DE" sz="1000" smtClean="0"/>
              <a:pPr eaLnBrk="1" hangingPunct="1"/>
              <a:t>2</a:t>
            </a:fld>
            <a:endParaRPr lang="de-DE" sz="1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K_PPT_1_mit_FAU-Logo">
  <a:themeElements>
    <a:clrScheme name="Klinikum_Erlangen_Master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99CC"/>
      </a:accent1>
      <a:accent2>
        <a:srgbClr val="00CC66"/>
      </a:accent2>
      <a:accent3>
        <a:srgbClr val="FFFFFF"/>
      </a:accent3>
      <a:accent4>
        <a:srgbClr val="000000"/>
      </a:accent4>
      <a:accent5>
        <a:srgbClr val="AACAE2"/>
      </a:accent5>
      <a:accent6>
        <a:srgbClr val="00B95C"/>
      </a:accent6>
      <a:hlink>
        <a:srgbClr val="333399"/>
      </a:hlink>
      <a:folHlink>
        <a:srgbClr val="B2B2B2"/>
      </a:folHlink>
    </a:clrScheme>
    <a:fontScheme name="Klinikum_Erlangen_Master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EC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EC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Klinikum_Erlangen_Master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99CC"/>
        </a:accent1>
        <a:accent2>
          <a:srgbClr val="00CC66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00B95C"/>
        </a:accent6>
        <a:hlink>
          <a:srgbClr val="3333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UK_PPT_1_mit_FAU-Logo</Template>
  <TotalTime>0</TotalTime>
  <Words>10</Words>
  <Application>Microsoft Office PowerPoint</Application>
  <PresentationFormat>Bildschirmpräsentation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Arial</vt:lpstr>
      <vt:lpstr>ITCFranklinGothic LT Book</vt:lpstr>
      <vt:lpstr>Times New Roman</vt:lpstr>
      <vt:lpstr>Verdana</vt:lpstr>
      <vt:lpstr>Wingdings</vt:lpstr>
      <vt:lpstr>UK_PPT_1_mit_FAU-Logo</vt:lpstr>
      <vt:lpstr>Neues aus dem Uni-Klinikum</vt:lpstr>
      <vt:lpstr>PowerPoint-Präsentation</vt:lpstr>
    </vt:vector>
  </TitlesOfParts>
  <Company>Universitätsklinikum Erlangen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Neues aus der Forschung</dc:title>
  <dc:creator>Hahn, Stefan</dc:creator>
  <cp:lastModifiedBy>Hahn, Stefan</cp:lastModifiedBy>
  <cp:revision>9</cp:revision>
  <cp:lastPrinted>2003-06-01T12:22:08Z</cp:lastPrinted>
  <dcterms:created xsi:type="dcterms:W3CDTF">2013-06-05T13:10:40Z</dcterms:created>
  <dcterms:modified xsi:type="dcterms:W3CDTF">2021-10-20T14:25:26Z</dcterms:modified>
</cp:coreProperties>
</file>